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39259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5215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577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6707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120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49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2498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4688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1331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624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7564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4340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004048" y="1124744"/>
            <a:ext cx="345638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6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11560" y="3068959"/>
            <a:ext cx="8064896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5F497A"/>
              </a:buClr>
              <a:buSzPct val="25000"/>
            </a:pP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Добра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звістка</a:t>
            </a: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для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новонавернених</a:t>
            </a:r>
            <a:endParaRPr lang="ru-RU" sz="5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556791"/>
            <a:ext cx="8280919" cy="43924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як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він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Мене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кликатиме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b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то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йому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відповім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b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Я з ним буду в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недолі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врятую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та прославлю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15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7931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412776"/>
            <a:ext cx="9144000" cy="3096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і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довгістю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днів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Я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насичу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і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він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бачити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буде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спасіння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Моє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16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554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683568" y="800011"/>
            <a:ext cx="8280919" cy="41764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Усякий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ЧОЛОВІК,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живе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під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покровом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Всевишнього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хто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тіні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Всемогутнього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мешкає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556791"/>
            <a:ext cx="9144000" cy="41764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той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скаже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до Господа: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Охороно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моя та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твердине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моя, Боже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мій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я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надіюсь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на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Нього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цілком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560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108520" y="1556791"/>
            <a:ext cx="9145016" cy="36724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Святий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Дух тебе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вирве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 тенет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птахолова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моровиці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згубної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0150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556791"/>
            <a:ext cx="9144000" cy="43204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Святий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Дух пером 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вкриє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тебе, </a:t>
            </a:r>
            <a:endParaRPr lang="en-US" sz="4800" b="1" i="1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під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крильми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заховаєшся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en-US" sz="4800" b="1" i="1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Щит та лук</a:t>
            </a:r>
            <a: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Його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правда.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683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88640"/>
            <a:ext cx="9252520" cy="66814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Не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будеш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боятися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</a:b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страху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нічного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ані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стріли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вдень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пролітає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</a:t>
            </a:r>
            <a: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endParaRPr lang="ru-RU" sz="4800" b="1" i="1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ані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зарази,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в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темряві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ходить,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ані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моровиці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нищить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опівдні</a:t>
            </a:r>
            <a:r>
              <a:rPr lang="en-US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.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</a:p>
          <a:p>
            <a:pPr lvl="0" algn="ctr">
              <a:buClr>
                <a:srgbClr val="5F497A"/>
              </a:buClr>
              <a:buSzPct val="25000"/>
            </a:pP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5-6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686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79512" y="1556792"/>
            <a:ext cx="8964488" cy="40324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uk-UA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Б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 Господа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Ісуса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Христа,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охорону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мою,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Всевишнього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Отця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ти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учинив за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своє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пристановище</a:t>
            </a:r>
            <a:r>
              <a:rPr lang="ru-RU" sz="4800" b="1" i="1" dirty="0">
                <a:solidFill>
                  <a:schemeClr val="tx1"/>
                </a:solidFill>
                <a:latin typeface="+mn-lt"/>
                <a:ea typeface="Georgia"/>
                <a:cs typeface="Georgia"/>
                <a:sym typeface="Georgia"/>
              </a:rPr>
              <a:t>! </a:t>
            </a:r>
            <a:endParaRPr lang="ru-RU" sz="4800" b="1" i="1" u="none" strike="noStrike" cap="none" dirty="0">
              <a:solidFill>
                <a:schemeClr val="tx1"/>
              </a:solidFill>
              <a:latin typeface="+mn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0477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1721696"/>
            <a:ext cx="8892479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Бо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Своїм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Анголам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Він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b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</a:b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накаже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про тебе, </a:t>
            </a:r>
            <a:endParaRPr lang="en-US" sz="4800" b="1" i="1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щоб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тебе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пильнували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endParaRPr lang="en-US" sz="4800" b="1" i="1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на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всіх</a:t>
            </a:r>
            <a: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дорогах </a:t>
            </a:r>
            <a:r>
              <a:rPr lang="ru-RU" sz="48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твоїх</a:t>
            </a:r>
            <a:r>
              <a:rPr lang="en-US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.</a:t>
            </a:r>
            <a:r>
              <a:rPr lang="ru-RU" sz="48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endParaRPr lang="ru-RU" sz="4800" b="1" i="1" u="none" strike="noStrike" cap="none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3922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1556791"/>
            <a:ext cx="9036496" cy="40324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1" i="0" u="none" strike="noStrike" cap="none" dirty="0">
                <a:solidFill>
                  <a:schemeClr val="tx1"/>
                </a:solidFill>
                <a:latin typeface="+mj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1" i="0" u="none" strike="noStrike" cap="none" dirty="0">
              <a:solidFill>
                <a:schemeClr val="tx1"/>
              </a:solidFill>
              <a:latin typeface="+mj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Що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бажав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він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Мене, </a:t>
            </a:r>
            <a:endParaRPr lang="en-US" sz="4500" b="1" i="1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то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його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збережу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endParaRPr lang="en-US" sz="4500" b="1" i="1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зроблю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його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сильним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endParaRPr lang="en-US" sz="4500" b="1" i="1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бо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знає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Ім’я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Моє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Господа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усякого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 </a:t>
            </a:r>
            <a:r>
              <a:rPr lang="ru-RU" sz="4500" b="1" i="1" dirty="0" err="1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життя</a:t>
            </a:r>
            <a:r>
              <a:rPr lang="ru-RU" sz="4500" b="1" i="1" dirty="0">
                <a:solidFill>
                  <a:schemeClr val="tx1"/>
                </a:solidFill>
                <a:latin typeface="+mj-lt"/>
                <a:ea typeface="Georgia"/>
                <a:cs typeface="Georgia"/>
                <a:sym typeface="Georgia"/>
              </a:rPr>
              <a:t>, </a:t>
            </a:r>
            <a:endParaRPr lang="ru-RU" sz="4500" b="1" i="1" u="none" strike="noStrike" cap="none" dirty="0">
              <a:solidFill>
                <a:schemeClr val="tx1"/>
              </a:solidFill>
              <a:latin typeface="+mj-lt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476672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91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14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08993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276</Words>
  <Application>Microsoft Office PowerPoint</Application>
  <PresentationFormat>Екран (4:3)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Verdana</vt:lpstr>
      <vt:lpstr>Тема Office</vt:lpstr>
      <vt:lpstr>ПСАЛОМ 91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10 </dc:title>
  <cp:lastModifiedBy>Dubenchuk Ivanka</cp:lastModifiedBy>
  <cp:revision>14</cp:revision>
  <dcterms:modified xsi:type="dcterms:W3CDTF">2024-05-12T18:24:18Z</dcterms:modified>
</cp:coreProperties>
</file>